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51691-2E46-4D7A-B6BA-D7FFFB118243}" v="25" dt="2020-12-06T14:30:3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erschberger" userId="983c318d10d1f5a6" providerId="LiveId" clId="{98851691-2E46-4D7A-B6BA-D7FFFB118243}"/>
    <pc:docChg chg="custSel mod addSld modSld">
      <pc:chgData name="Nathan Herschberger" userId="983c318d10d1f5a6" providerId="LiveId" clId="{98851691-2E46-4D7A-B6BA-D7FFFB118243}" dt="2020-12-06T14:31:01.924" v="324" actId="20577"/>
      <pc:docMkLst>
        <pc:docMk/>
      </pc:docMkLst>
      <pc:sldChg chg="addSp delSp modSp mod setBg setClrOvrMap">
        <pc:chgData name="Nathan Herschberger" userId="983c318d10d1f5a6" providerId="LiveId" clId="{98851691-2E46-4D7A-B6BA-D7FFFB118243}" dt="2020-12-06T13:53:06.428" v="52" actId="26606"/>
        <pc:sldMkLst>
          <pc:docMk/>
          <pc:sldMk cId="1727268693" sldId="257"/>
        </pc:sldMkLst>
        <pc:spChg chg="mod">
          <ac:chgData name="Nathan Herschberger" userId="983c318d10d1f5a6" providerId="LiveId" clId="{98851691-2E46-4D7A-B6BA-D7FFFB118243}" dt="2020-12-06T13:53:06.428" v="52" actId="26606"/>
          <ac:spMkLst>
            <pc:docMk/>
            <pc:sldMk cId="1727268693" sldId="257"/>
            <ac:spMk id="2" creationId="{18F7BD3C-2B1B-482D-9D27-A4AA67CF6FFE}"/>
          </ac:spMkLst>
        </pc:spChg>
        <pc:spChg chg="del">
          <ac:chgData name="Nathan Herschberger" userId="983c318d10d1f5a6" providerId="LiveId" clId="{98851691-2E46-4D7A-B6BA-D7FFFB118243}" dt="2020-12-06T13:52:03.194" v="48" actId="478"/>
          <ac:spMkLst>
            <pc:docMk/>
            <pc:sldMk cId="1727268693" sldId="257"/>
            <ac:spMk id="3" creationId="{7C66EA45-9105-4091-90BC-9CD439F3656A}"/>
          </ac:spMkLst>
        </pc:spChg>
        <pc:picChg chg="add del">
          <ac:chgData name="Nathan Herschberger" userId="983c318d10d1f5a6" providerId="LiveId" clId="{98851691-2E46-4D7A-B6BA-D7FFFB118243}" dt="2020-12-06T13:53:01.163" v="50" actId="478"/>
          <ac:picMkLst>
            <pc:docMk/>
            <pc:sldMk cId="1727268693" sldId="257"/>
            <ac:picMk id="1026" creationId="{D6DC4559-5061-41AC-8A71-AF544864DBBB}"/>
          </ac:picMkLst>
        </pc:picChg>
        <pc:picChg chg="add mod">
          <ac:chgData name="Nathan Herschberger" userId="983c318d10d1f5a6" providerId="LiveId" clId="{98851691-2E46-4D7A-B6BA-D7FFFB118243}" dt="2020-12-06T13:53:06.428" v="52" actId="26606"/>
          <ac:picMkLst>
            <pc:docMk/>
            <pc:sldMk cId="1727268693" sldId="257"/>
            <ac:picMk id="1028" creationId="{9AFF55FC-CFFB-4623-85DF-8BD6B5624326}"/>
          </ac:picMkLst>
        </pc:picChg>
      </pc:sldChg>
      <pc:sldChg chg="addSp delSp modSp new mod setBg">
        <pc:chgData name="Nathan Herschberger" userId="983c318d10d1f5a6" providerId="LiveId" clId="{98851691-2E46-4D7A-B6BA-D7FFFB118243}" dt="2020-12-06T14:17:00.041" v="145" actId="1076"/>
        <pc:sldMkLst>
          <pc:docMk/>
          <pc:sldMk cId="1963235086" sldId="258"/>
        </pc:sldMkLst>
        <pc:spChg chg="mod ord">
          <ac:chgData name="Nathan Herschberger" userId="983c318d10d1f5a6" providerId="LiveId" clId="{98851691-2E46-4D7A-B6BA-D7FFFB118243}" dt="2020-12-06T14:15:36.104" v="137" actId="26606"/>
          <ac:spMkLst>
            <pc:docMk/>
            <pc:sldMk cId="1963235086" sldId="258"/>
            <ac:spMk id="2" creationId="{1DC06E0B-7AA9-4A35-AB22-8B9E03FD38BF}"/>
          </ac:spMkLst>
        </pc:spChg>
        <pc:spChg chg="mod ord">
          <ac:chgData name="Nathan Herschberger" userId="983c318d10d1f5a6" providerId="LiveId" clId="{98851691-2E46-4D7A-B6BA-D7FFFB118243}" dt="2020-12-06T14:16:16.277" v="140" actId="403"/>
          <ac:spMkLst>
            <pc:docMk/>
            <pc:sldMk cId="1963235086" sldId="258"/>
            <ac:spMk id="3" creationId="{532AA274-24CB-4378-8090-B50BEB88D271}"/>
          </ac:spMkLst>
        </pc:spChg>
        <pc:spChg chg="add">
          <ac:chgData name="Nathan Herschberger" userId="983c318d10d1f5a6" providerId="LiveId" clId="{98851691-2E46-4D7A-B6BA-D7FFFB118243}" dt="2020-12-06T14:15:36.104" v="137" actId="26606"/>
          <ac:spMkLst>
            <pc:docMk/>
            <pc:sldMk cId="1963235086" sldId="258"/>
            <ac:spMk id="77" creationId="{D7A453D2-15D8-4403-815F-291FA16340D9}"/>
          </ac:spMkLst>
        </pc:spChg>
        <pc:spChg chg="add">
          <ac:chgData name="Nathan Herschberger" userId="983c318d10d1f5a6" providerId="LiveId" clId="{98851691-2E46-4D7A-B6BA-D7FFFB118243}" dt="2020-12-06T14:15:36.104" v="137" actId="26606"/>
          <ac:spMkLst>
            <pc:docMk/>
            <pc:sldMk cId="1963235086" sldId="258"/>
            <ac:spMk id="79" creationId="{8161EA6B-09CA-445B-AB0D-8DF76FA92DEF}"/>
          </ac:spMkLst>
        </pc:spChg>
        <pc:spChg chg="add">
          <ac:chgData name="Nathan Herschberger" userId="983c318d10d1f5a6" providerId="LiveId" clId="{98851691-2E46-4D7A-B6BA-D7FFFB118243}" dt="2020-12-06T14:15:36.104" v="137" actId="26606"/>
          <ac:spMkLst>
            <pc:docMk/>
            <pc:sldMk cId="1963235086" sldId="258"/>
            <ac:spMk id="95" creationId="{B8114C98-A349-4111-A123-E8EAB86ABE30}"/>
          </ac:spMkLst>
        </pc:spChg>
        <pc:spChg chg="add">
          <ac:chgData name="Nathan Herschberger" userId="983c318d10d1f5a6" providerId="LiveId" clId="{98851691-2E46-4D7A-B6BA-D7FFFB118243}" dt="2020-12-06T14:15:36.104" v="137" actId="26606"/>
          <ac:spMkLst>
            <pc:docMk/>
            <pc:sldMk cId="1963235086" sldId="258"/>
            <ac:spMk id="103" creationId="{E2D3D3F2-ABBB-4453-B1C5-1BEBF7E4DD56}"/>
          </ac:spMkLst>
        </pc:spChg>
        <pc:grpChg chg="add">
          <ac:chgData name="Nathan Herschberger" userId="983c318d10d1f5a6" providerId="LiveId" clId="{98851691-2E46-4D7A-B6BA-D7FFFB118243}" dt="2020-12-06T14:15:36.104" v="137" actId="26606"/>
          <ac:grpSpMkLst>
            <pc:docMk/>
            <pc:sldMk cId="1963235086" sldId="258"/>
            <ac:grpSpMk id="81" creationId="{2B35F886-1102-4486-830A-34F41439CE8D}"/>
          </ac:grpSpMkLst>
        </pc:grpChg>
        <pc:grpChg chg="add">
          <ac:chgData name="Nathan Herschberger" userId="983c318d10d1f5a6" providerId="LiveId" clId="{98851691-2E46-4D7A-B6BA-D7FFFB118243}" dt="2020-12-06T14:15:36.104" v="137" actId="26606"/>
          <ac:grpSpMkLst>
            <pc:docMk/>
            <pc:sldMk cId="1963235086" sldId="258"/>
            <ac:grpSpMk id="89" creationId="{975C268C-D419-4123-9FAD-0E2B7F9EE795}"/>
          </ac:grpSpMkLst>
        </pc:grpChg>
        <pc:grpChg chg="add">
          <ac:chgData name="Nathan Herschberger" userId="983c318d10d1f5a6" providerId="LiveId" clId="{98851691-2E46-4D7A-B6BA-D7FFFB118243}" dt="2020-12-06T14:15:36.104" v="137" actId="26606"/>
          <ac:grpSpMkLst>
            <pc:docMk/>
            <pc:sldMk cId="1963235086" sldId="258"/>
            <ac:grpSpMk id="97" creationId="{670FB431-AE18-414D-92F4-1D12D1991152}"/>
          </ac:grpSpMkLst>
        </pc:grpChg>
        <pc:grpChg chg="add">
          <ac:chgData name="Nathan Herschberger" userId="983c318d10d1f5a6" providerId="LiveId" clId="{98851691-2E46-4D7A-B6BA-D7FFFB118243}" dt="2020-12-06T14:15:36.104" v="137" actId="26606"/>
          <ac:grpSpMkLst>
            <pc:docMk/>
            <pc:sldMk cId="1963235086" sldId="258"/>
            <ac:grpSpMk id="105" creationId="{8214E4A5-A0D2-42C4-8D14-D2A7E495F041}"/>
          </ac:grpSpMkLst>
        </pc:grpChg>
        <pc:picChg chg="add mod ord">
          <ac:chgData name="Nathan Herschberger" userId="983c318d10d1f5a6" providerId="LiveId" clId="{98851691-2E46-4D7A-B6BA-D7FFFB118243}" dt="2020-12-06T14:17:00.041" v="145" actId="1076"/>
          <ac:picMkLst>
            <pc:docMk/>
            <pc:sldMk cId="1963235086" sldId="258"/>
            <ac:picMk id="2050" creationId="{E4C6C9EB-0B5B-42FD-B981-D10E02F6FD9D}"/>
          </ac:picMkLst>
        </pc:picChg>
        <pc:picChg chg="add del">
          <ac:chgData name="Nathan Herschberger" userId="983c318d10d1f5a6" providerId="LiveId" clId="{98851691-2E46-4D7A-B6BA-D7FFFB118243}" dt="2020-12-06T14:14:34.601" v="134"/>
          <ac:picMkLst>
            <pc:docMk/>
            <pc:sldMk cId="1963235086" sldId="258"/>
            <ac:picMk id="2052" creationId="{87140785-A32C-4880-97D8-B3C601C363CD}"/>
          </ac:picMkLst>
        </pc:picChg>
        <pc:picChg chg="add mod">
          <ac:chgData name="Nathan Herschberger" userId="983c318d10d1f5a6" providerId="LiveId" clId="{98851691-2E46-4D7A-B6BA-D7FFFB118243}" dt="2020-12-06T14:17:00.041" v="145" actId="1076"/>
          <ac:picMkLst>
            <pc:docMk/>
            <pc:sldMk cId="1963235086" sldId="258"/>
            <ac:picMk id="2054" creationId="{6DB215A4-0A6B-44E2-BC98-92621F70BB1C}"/>
          </ac:picMkLst>
        </pc:picChg>
        <pc:picChg chg="add mod">
          <ac:chgData name="Nathan Herschberger" userId="983c318d10d1f5a6" providerId="LiveId" clId="{98851691-2E46-4D7A-B6BA-D7FFFB118243}" dt="2020-12-06T14:17:00.041" v="145" actId="1076"/>
          <ac:picMkLst>
            <pc:docMk/>
            <pc:sldMk cId="1963235086" sldId="258"/>
            <ac:picMk id="2056" creationId="{3FF9DCA0-AC8C-4B87-A7E7-B1416204DCED}"/>
          </ac:picMkLst>
        </pc:picChg>
      </pc:sldChg>
      <pc:sldChg chg="addSp delSp modSp new mod setBg setClrOvrMap">
        <pc:chgData name="Nathan Herschberger" userId="983c318d10d1f5a6" providerId="LiveId" clId="{98851691-2E46-4D7A-B6BA-D7FFFB118243}" dt="2020-12-06T14:19:08.578" v="166" actId="26606"/>
        <pc:sldMkLst>
          <pc:docMk/>
          <pc:sldMk cId="2859679294" sldId="259"/>
        </pc:sldMkLst>
        <pc:spChg chg="mod">
          <ac:chgData name="Nathan Herschberger" userId="983c318d10d1f5a6" providerId="LiveId" clId="{98851691-2E46-4D7A-B6BA-D7FFFB118243}" dt="2020-12-06T14:19:08.578" v="166" actId="26606"/>
          <ac:spMkLst>
            <pc:docMk/>
            <pc:sldMk cId="2859679294" sldId="259"/>
            <ac:spMk id="2" creationId="{4CC5B045-E20B-492A-A10D-ACCB868ACD4E}"/>
          </ac:spMkLst>
        </pc:spChg>
        <pc:spChg chg="del">
          <ac:chgData name="Nathan Herschberger" userId="983c318d10d1f5a6" providerId="LiveId" clId="{98851691-2E46-4D7A-B6BA-D7FFFB118243}" dt="2020-12-06T14:17:27.160" v="161" actId="478"/>
          <ac:spMkLst>
            <pc:docMk/>
            <pc:sldMk cId="2859679294" sldId="259"/>
            <ac:spMk id="3" creationId="{E648CC8C-610C-4538-82E5-509857EFCA16}"/>
          </ac:spMkLst>
        </pc:spChg>
        <pc:spChg chg="add">
          <ac:chgData name="Nathan Herschberger" userId="983c318d10d1f5a6" providerId="LiveId" clId="{98851691-2E46-4D7A-B6BA-D7FFFB118243}" dt="2020-12-06T14:19:08.578" v="166" actId="26606"/>
          <ac:spMkLst>
            <pc:docMk/>
            <pc:sldMk cId="2859679294" sldId="259"/>
            <ac:spMk id="73" creationId="{7CA0DAA6-33B8-4A25-810D-2F4D816FB40E}"/>
          </ac:spMkLst>
        </pc:spChg>
        <pc:picChg chg="add del mod">
          <ac:chgData name="Nathan Herschberger" userId="983c318d10d1f5a6" providerId="LiveId" clId="{98851691-2E46-4D7A-B6BA-D7FFFB118243}" dt="2020-12-06T14:18:59.082" v="164" actId="478"/>
          <ac:picMkLst>
            <pc:docMk/>
            <pc:sldMk cId="2859679294" sldId="259"/>
            <ac:picMk id="3074" creationId="{A28ECB6D-EB6B-495B-A8BD-9188286C172B}"/>
          </ac:picMkLst>
        </pc:picChg>
        <pc:picChg chg="add mod">
          <ac:chgData name="Nathan Herschberger" userId="983c318d10d1f5a6" providerId="LiveId" clId="{98851691-2E46-4D7A-B6BA-D7FFFB118243}" dt="2020-12-06T14:19:08.578" v="166" actId="26606"/>
          <ac:picMkLst>
            <pc:docMk/>
            <pc:sldMk cId="2859679294" sldId="259"/>
            <ac:picMk id="3076" creationId="{56549ABF-4A08-4D48-9C8D-D88B8860CF6E}"/>
          </ac:picMkLst>
        </pc:picChg>
      </pc:sldChg>
      <pc:sldChg chg="addSp delSp modSp new mod setBg setClrOvrMap">
        <pc:chgData name="Nathan Herschberger" userId="983c318d10d1f5a6" providerId="LiveId" clId="{98851691-2E46-4D7A-B6BA-D7FFFB118243}" dt="2020-12-06T14:21:25.773" v="200" actId="26606"/>
        <pc:sldMkLst>
          <pc:docMk/>
          <pc:sldMk cId="631113733" sldId="260"/>
        </pc:sldMkLst>
        <pc:spChg chg="mod">
          <ac:chgData name="Nathan Herschberger" userId="983c318d10d1f5a6" providerId="LiveId" clId="{98851691-2E46-4D7A-B6BA-D7FFFB118243}" dt="2020-12-06T14:21:25.773" v="200" actId="26606"/>
          <ac:spMkLst>
            <pc:docMk/>
            <pc:sldMk cId="631113733" sldId="260"/>
            <ac:spMk id="2" creationId="{A18A2C32-45B0-49D9-8A13-E3D8E5C4E33F}"/>
          </ac:spMkLst>
        </pc:spChg>
        <pc:spChg chg="del">
          <ac:chgData name="Nathan Herschberger" userId="983c318d10d1f5a6" providerId="LiveId" clId="{98851691-2E46-4D7A-B6BA-D7FFFB118243}" dt="2020-12-06T14:21:04.863" v="198" actId="478"/>
          <ac:spMkLst>
            <pc:docMk/>
            <pc:sldMk cId="631113733" sldId="260"/>
            <ac:spMk id="3" creationId="{05A7E0D0-BE73-4512-803D-00AB697407D4}"/>
          </ac:spMkLst>
        </pc:spChg>
        <pc:spChg chg="add">
          <ac:chgData name="Nathan Herschberger" userId="983c318d10d1f5a6" providerId="LiveId" clId="{98851691-2E46-4D7A-B6BA-D7FFFB118243}" dt="2020-12-06T14:21:25.773" v="200" actId="26606"/>
          <ac:spMkLst>
            <pc:docMk/>
            <pc:sldMk cId="631113733" sldId="260"/>
            <ac:spMk id="71" creationId="{E49CC64F-7275-4E33-961B-0C5CDC439875}"/>
          </ac:spMkLst>
        </pc:spChg>
        <pc:picChg chg="add mod">
          <ac:chgData name="Nathan Herschberger" userId="983c318d10d1f5a6" providerId="LiveId" clId="{98851691-2E46-4D7A-B6BA-D7FFFB118243}" dt="2020-12-06T14:21:25.773" v="200" actId="26606"/>
          <ac:picMkLst>
            <pc:docMk/>
            <pc:sldMk cId="631113733" sldId="260"/>
            <ac:picMk id="4098" creationId="{D550EA8E-AA63-4426-AB23-D0967BBD0068}"/>
          </ac:picMkLst>
        </pc:picChg>
      </pc:sldChg>
      <pc:sldChg chg="addSp modSp new mod setBg">
        <pc:chgData name="Nathan Herschberger" userId="983c318d10d1f5a6" providerId="LiveId" clId="{98851691-2E46-4D7A-B6BA-D7FFFB118243}" dt="2020-12-06T14:23:15.540" v="246" actId="403"/>
        <pc:sldMkLst>
          <pc:docMk/>
          <pc:sldMk cId="3733362914" sldId="261"/>
        </pc:sldMkLst>
        <pc:spChg chg="mod">
          <ac:chgData name="Nathan Herschberger" userId="983c318d10d1f5a6" providerId="LiveId" clId="{98851691-2E46-4D7A-B6BA-D7FFFB118243}" dt="2020-12-06T14:23:09.421" v="242" actId="26606"/>
          <ac:spMkLst>
            <pc:docMk/>
            <pc:sldMk cId="3733362914" sldId="261"/>
            <ac:spMk id="2" creationId="{9D9E025D-1BF3-4E04-A629-C343A80BC446}"/>
          </ac:spMkLst>
        </pc:spChg>
        <pc:spChg chg="mod ord">
          <ac:chgData name="Nathan Herschberger" userId="983c318d10d1f5a6" providerId="LiveId" clId="{98851691-2E46-4D7A-B6BA-D7FFFB118243}" dt="2020-12-06T14:23:15.540" v="246" actId="403"/>
          <ac:spMkLst>
            <pc:docMk/>
            <pc:sldMk cId="3733362914" sldId="261"/>
            <ac:spMk id="3" creationId="{16CEEED8-B6C7-4FC0-8ACB-90CF39942C4F}"/>
          </ac:spMkLst>
        </pc:spChg>
        <pc:spChg chg="add">
          <ac:chgData name="Nathan Herschberger" userId="983c318d10d1f5a6" providerId="LiveId" clId="{98851691-2E46-4D7A-B6BA-D7FFFB118243}" dt="2020-12-06T14:23:09.421" v="242" actId="26606"/>
          <ac:spMkLst>
            <pc:docMk/>
            <pc:sldMk cId="3733362914" sldId="261"/>
            <ac:spMk id="71" creationId="{4038CB10-1F5C-4D54-9DF7-12586DE5B007}"/>
          </ac:spMkLst>
        </pc:spChg>
        <pc:spChg chg="add">
          <ac:chgData name="Nathan Herschberger" userId="983c318d10d1f5a6" providerId="LiveId" clId="{98851691-2E46-4D7A-B6BA-D7FFFB118243}" dt="2020-12-06T14:23:09.421" v="242" actId="26606"/>
          <ac:spMkLst>
            <pc:docMk/>
            <pc:sldMk cId="3733362914" sldId="261"/>
            <ac:spMk id="73" creationId="{73ED6512-6858-4552-B699-9A97FE9A4EA2}"/>
          </ac:spMkLst>
        </pc:spChg>
        <pc:picChg chg="add mod">
          <ac:chgData name="Nathan Herschberger" userId="983c318d10d1f5a6" providerId="LiveId" clId="{98851691-2E46-4D7A-B6BA-D7FFFB118243}" dt="2020-12-06T14:23:09.421" v="242" actId="26606"/>
          <ac:picMkLst>
            <pc:docMk/>
            <pc:sldMk cId="3733362914" sldId="261"/>
            <ac:picMk id="5122" creationId="{E1517BD4-8D96-4FFF-8A5F-C59BA7FD33CC}"/>
          </ac:picMkLst>
        </pc:picChg>
      </pc:sldChg>
      <pc:sldChg chg="addSp delSp modSp new mod setBg">
        <pc:chgData name="Nathan Herschberger" userId="983c318d10d1f5a6" providerId="LiveId" clId="{98851691-2E46-4D7A-B6BA-D7FFFB118243}" dt="2020-12-06T14:25:07.032" v="266" actId="26606"/>
        <pc:sldMkLst>
          <pc:docMk/>
          <pc:sldMk cId="1079067262" sldId="262"/>
        </pc:sldMkLst>
        <pc:spChg chg="mod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2" creationId="{2B9CEDE1-43C4-49D5-9EBF-471F7D6301D5}"/>
          </ac:spMkLst>
        </pc:spChg>
        <pc:spChg chg="mod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3" creationId="{705E554C-8EDC-4066-AF98-DCBABDA0E789}"/>
          </ac:spMkLst>
        </pc:spChg>
        <pc:spChg chg="add del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8" creationId="{4038CB10-1F5C-4D54-9DF7-12586DE5B007}"/>
          </ac:spMkLst>
        </pc:spChg>
        <pc:spChg chg="add del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10" creationId="{73ED6512-6858-4552-B699-9A97FE9A4EA2}"/>
          </ac:spMkLst>
        </pc:spChg>
        <pc:spChg chg="add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15" creationId="{1B15ED52-F352-441B-82BF-E0EA34836D08}"/>
          </ac:spMkLst>
        </pc:spChg>
        <pc:spChg chg="add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17" creationId="{61707E60-CEC9-4661-AA82-69242EB4BDC3}"/>
          </ac:spMkLst>
        </pc:spChg>
        <pc:spChg chg="add">
          <ac:chgData name="Nathan Herschberger" userId="983c318d10d1f5a6" providerId="LiveId" clId="{98851691-2E46-4D7A-B6BA-D7FFFB118243}" dt="2020-12-06T14:25:07.032" v="266" actId="26606"/>
          <ac:spMkLst>
            <pc:docMk/>
            <pc:sldMk cId="1079067262" sldId="262"/>
            <ac:spMk id="19" creationId="{8F035CD8-AE30-4146-96F2-036B0CE5E4F3}"/>
          </ac:spMkLst>
        </pc:spChg>
        <pc:picChg chg="add mod">
          <ac:chgData name="Nathan Herschberger" userId="983c318d10d1f5a6" providerId="LiveId" clId="{98851691-2E46-4D7A-B6BA-D7FFFB118243}" dt="2020-12-06T14:25:07.032" v="266" actId="26606"/>
          <ac:picMkLst>
            <pc:docMk/>
            <pc:sldMk cId="1079067262" sldId="262"/>
            <ac:picMk id="5" creationId="{B71F41D5-1672-4725-977F-49F6CD1BA607}"/>
          </ac:picMkLst>
        </pc:picChg>
      </pc:sldChg>
      <pc:sldChg chg="addSp delSp modSp new mod setBg">
        <pc:chgData name="Nathan Herschberger" userId="983c318d10d1f5a6" providerId="LiveId" clId="{98851691-2E46-4D7A-B6BA-D7FFFB118243}" dt="2020-12-06T14:28:30.313" v="299" actId="26606"/>
        <pc:sldMkLst>
          <pc:docMk/>
          <pc:sldMk cId="2360389266" sldId="263"/>
        </pc:sldMkLst>
        <pc:spChg chg="mod">
          <ac:chgData name="Nathan Herschberger" userId="983c318d10d1f5a6" providerId="LiveId" clId="{98851691-2E46-4D7A-B6BA-D7FFFB118243}" dt="2020-12-06T14:28:30.313" v="299" actId="26606"/>
          <ac:spMkLst>
            <pc:docMk/>
            <pc:sldMk cId="2360389266" sldId="263"/>
            <ac:spMk id="2" creationId="{B5A63766-8121-4B40-9907-70D386565932}"/>
          </ac:spMkLst>
        </pc:spChg>
        <pc:spChg chg="del">
          <ac:chgData name="Nathan Herschberger" userId="983c318d10d1f5a6" providerId="LiveId" clId="{98851691-2E46-4D7A-B6BA-D7FFFB118243}" dt="2020-12-06T14:27:51.441" v="297" actId="478"/>
          <ac:spMkLst>
            <pc:docMk/>
            <pc:sldMk cId="2360389266" sldId="263"/>
            <ac:spMk id="3" creationId="{AABCAD83-651A-4A89-A526-B74AFAFC0D03}"/>
          </ac:spMkLst>
        </pc:spChg>
        <pc:spChg chg="add">
          <ac:chgData name="Nathan Herschberger" userId="983c318d10d1f5a6" providerId="LiveId" clId="{98851691-2E46-4D7A-B6BA-D7FFFB118243}" dt="2020-12-06T14:28:30.313" v="299" actId="26606"/>
          <ac:spMkLst>
            <pc:docMk/>
            <pc:sldMk cId="2360389266" sldId="263"/>
            <ac:spMk id="71" creationId="{7CA0DAA6-33B8-4A25-810D-2F4D816FB40E}"/>
          </ac:spMkLst>
        </pc:spChg>
        <pc:picChg chg="add mod">
          <ac:chgData name="Nathan Herschberger" userId="983c318d10d1f5a6" providerId="LiveId" clId="{98851691-2E46-4D7A-B6BA-D7FFFB118243}" dt="2020-12-06T14:28:30.313" v="299" actId="26606"/>
          <ac:picMkLst>
            <pc:docMk/>
            <pc:sldMk cId="2360389266" sldId="263"/>
            <ac:picMk id="6146" creationId="{FD67052A-2A2C-4E89-BFDB-3B4DF4F8E13D}"/>
          </ac:picMkLst>
        </pc:picChg>
      </pc:sldChg>
      <pc:sldChg chg="addSp modSp new mod">
        <pc:chgData name="Nathan Herschberger" userId="983c318d10d1f5a6" providerId="LiveId" clId="{98851691-2E46-4D7A-B6BA-D7FFFB118243}" dt="2020-12-06T14:31:01.924" v="324" actId="20577"/>
        <pc:sldMkLst>
          <pc:docMk/>
          <pc:sldMk cId="2873707056" sldId="264"/>
        </pc:sldMkLst>
        <pc:spChg chg="mod">
          <ac:chgData name="Nathan Herschberger" userId="983c318d10d1f5a6" providerId="LiveId" clId="{98851691-2E46-4D7A-B6BA-D7FFFB118243}" dt="2020-12-06T14:31:01.924" v="324" actId="20577"/>
          <ac:spMkLst>
            <pc:docMk/>
            <pc:sldMk cId="2873707056" sldId="264"/>
            <ac:spMk id="2" creationId="{166564FF-3AAB-411D-AFE8-949535139C55}"/>
          </ac:spMkLst>
        </pc:spChg>
        <pc:spChg chg="mod">
          <ac:chgData name="Nathan Herschberger" userId="983c318d10d1f5a6" providerId="LiveId" clId="{98851691-2E46-4D7A-B6BA-D7FFFB118243}" dt="2020-12-06T14:30:28.417" v="322" actId="14100"/>
          <ac:spMkLst>
            <pc:docMk/>
            <pc:sldMk cId="2873707056" sldId="264"/>
            <ac:spMk id="3" creationId="{BD7D4EAB-49F6-463D-B3BA-33DDDA8FCAA9}"/>
          </ac:spMkLst>
        </pc:spChg>
        <pc:picChg chg="add mod">
          <ac:chgData name="Nathan Herschberger" userId="983c318d10d1f5a6" providerId="LiveId" clId="{98851691-2E46-4D7A-B6BA-D7FFFB118243}" dt="2020-12-06T14:30:35.176" v="323" actId="1076"/>
          <ac:picMkLst>
            <pc:docMk/>
            <pc:sldMk cId="2873707056" sldId="264"/>
            <ac:picMk id="7170" creationId="{C155215C-BCAD-4491-B22D-C030FB5AAE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64C0-E019-479B-82AE-F2DF9911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66DCC-A82C-4844-9B33-C1DFD203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B8BBB-87F7-4F96-83A1-7B71BEE3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15A2-4418-4C81-86EA-65F9800F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C2BE3-497D-409F-8261-036D286F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12F7-FECB-44E1-9CB0-D844CE46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79B96-B405-489B-9775-9BEA66588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2052-D175-4415-A960-0FA400F9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B3496-C625-401C-B528-AFB2145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D5B1-A5BF-4BFB-A591-5016E80D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4FA2C-3156-4947-8784-D036037AA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F4748-09F9-48CC-8029-5DBC4BAAD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2E9A-0328-45DE-91F9-EC21375D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DC7E1-0A00-4F32-A0D5-D23AFB3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C3DC-365D-43CE-A863-85AD359C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D750-599E-4FEB-8CC7-F0616394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6D37-1EA4-4F7C-8EFB-33924001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2E88-F85A-463D-AC7B-6910681E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CB48E-96F9-478A-8DFC-7D690693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8937-E02F-475F-ADF6-6B5DABC8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876B-22BF-4C2E-B5F3-7611A8D2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66F41-C4BE-42F5-B020-7A1BD9151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25049-7C5A-4502-81AD-A6E643E9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2A14-0952-40DC-9935-97038F6D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8C5CD-FE6D-474F-B841-86C8F29E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011A-4402-4662-B6A9-5446F672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823F-2432-468C-9C51-61EB3852C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0C243-78A6-4EB8-A618-BDFE533A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73B35-BC9A-42E8-98BB-25C2D8D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9A242-F5EC-483B-A53A-349EBD8B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D742E-FCA4-4FEF-B228-1D297E3A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4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33FD-2770-46DF-BB73-6BA97E5F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ECA10-231F-4C09-BF34-3302EC6D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7E07C-993C-41A2-8498-0BC17F22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714AB-3419-4B82-B6AE-BD65236D2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777A8-B891-4E5C-AC4B-8850F0C7B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E4CE-13EA-4550-8DB6-102DA7D2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644E6-344C-4B5A-84CA-C36B82E6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A4EFE-5431-4054-BE6A-252701A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C626-9298-4061-B127-CA3B9E86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27B5F-BF1F-44D0-8DA7-4C086E85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AD69-6CA4-4D9C-B9FC-5D232D60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8FD46-C9E0-4A3A-B454-6E28489C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57542-EC1F-44C8-AD4A-E0B29FD7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EE02C-FE7C-46B2-A49E-DB9C692B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869F5-7753-4C40-AFCD-D452E46F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D745-7A06-4A7E-8A77-4847FA5B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8D0D-1666-4864-999A-C5AF99BA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6EC92-CF9C-4832-B347-79228C50D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5C9B4-012F-475C-A5B1-B924EF21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CB680-041C-4966-96CC-A39A3252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A3134-8462-4D3F-A3A9-4D28A7CD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9337-26BB-4CA1-85DE-7B3E75FC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837BF-9632-4308-AD0F-5CB65B4C5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9BA3A-FE71-4093-B17D-BB1B54D0A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7F5C5-9219-41CD-AE03-604996A4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0D5CD-7BA7-4F39-B46E-B43773FF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8528A-78FC-4CDA-925D-63EF467D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E730F-515A-4637-86B3-346FD241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132CC-48BD-444B-BB07-E333F896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F673-76B8-4BCB-837C-DF7527C81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3BF2-8EF8-402B-9CEC-860485D0DC6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C375D-5DC7-4287-A2F7-08F9ABBC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A9F4-EA1D-4EDF-8D7B-8BFF579C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0754-076C-4DF9-B154-8C6DEE33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4525596D-5093-4C0B-A565-F09163D4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C2689-98AA-456C-9B4B-A3F9A392F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Can We Trust The Bible?</a:t>
            </a:r>
          </a:p>
        </p:txBody>
      </p:sp>
    </p:spTree>
    <p:extLst>
      <p:ext uri="{BB962C8B-B14F-4D97-AF65-F5344CB8AC3E}">
        <p14:creationId xmlns:p14="http://schemas.microsoft.com/office/powerpoint/2010/main" val="154244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BD3C-2B1B-482D-9D27-A4AA67CF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What do you know about the Bible?</a:t>
            </a:r>
          </a:p>
        </p:txBody>
      </p:sp>
      <p:pic>
        <p:nvPicPr>
          <p:cNvPr id="1028" name="Picture 4" descr="They're Just Not That Into You: Overcoming Teenagers' Bible-Reading Hurdles  - YouthMinistry.com">
            <a:extLst>
              <a:ext uri="{FF2B5EF4-FFF2-40B4-BE49-F238E27FC236}">
                <a16:creationId xmlns:a16="http://schemas.microsoft.com/office/drawing/2014/main" id="{9AFF55FC-CFFB-4623-85DF-8BD6B5624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6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6 Exciting Biblical Archaeology Discoveries in 2019 | Facts &amp; Trends">
            <a:extLst>
              <a:ext uri="{FF2B5EF4-FFF2-40B4-BE49-F238E27FC236}">
                <a16:creationId xmlns:a16="http://schemas.microsoft.com/office/drawing/2014/main" id="{6DB215A4-0A6B-44E2-BC98-92621F70B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18908" b="4"/>
          <a:stretch/>
        </p:blipFill>
        <p:spPr bwMode="auto">
          <a:xfrm>
            <a:off x="293477" y="413430"/>
            <a:ext cx="3549663" cy="31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Is there Much Evidence for the Bible's Reliability? - Evidence for God's  Unchanging Word">
            <a:extLst>
              <a:ext uri="{FF2B5EF4-FFF2-40B4-BE49-F238E27FC236}">
                <a16:creationId xmlns:a16="http://schemas.microsoft.com/office/drawing/2014/main" id="{E4C6C9EB-0B5B-42FD-B981-D10E02F6F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-1" r="170" b="2"/>
          <a:stretch/>
        </p:blipFill>
        <p:spPr bwMode="auto">
          <a:xfrm>
            <a:off x="4039180" y="406438"/>
            <a:ext cx="4113631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 descr="Dead Sea Scrolls: New discoveries and what they mean - ABC News">
            <a:extLst>
              <a:ext uri="{FF2B5EF4-FFF2-40B4-BE49-F238E27FC236}">
                <a16:creationId xmlns:a16="http://schemas.microsoft.com/office/drawing/2014/main" id="{3FF9DCA0-AC8C-4B87-A7E7-B1416204D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19703" b="4"/>
          <a:stretch/>
        </p:blipFill>
        <p:spPr bwMode="auto">
          <a:xfrm>
            <a:off x="8353288" y="406438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C06E0B-7AA9-4A35-AB22-8B9E03FD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 Tests for Authenticity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A274-24CB-4378-8090-B50BEB88D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994666" cy="2129599"/>
          </a:xfrm>
          <a:noFill/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Bibliographical</a:t>
            </a:r>
          </a:p>
          <a:p>
            <a:r>
              <a:rPr lang="en-US" dirty="0">
                <a:solidFill>
                  <a:schemeClr val="bg1"/>
                </a:solidFill>
              </a:rPr>
              <a:t>Internal Evidence</a:t>
            </a:r>
          </a:p>
          <a:p>
            <a:r>
              <a:rPr lang="en-US" dirty="0">
                <a:solidFill>
                  <a:schemeClr val="bg1"/>
                </a:solidFill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196323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B045-E20B-492A-A10D-ACCB868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Telephone Game</a:t>
            </a:r>
          </a:p>
        </p:txBody>
      </p:sp>
      <p:pic>
        <p:nvPicPr>
          <p:cNvPr id="3076" name="Picture 4" descr="A History of Wire-Tapping | The New Yorker">
            <a:extLst>
              <a:ext uri="{FF2B5EF4-FFF2-40B4-BE49-F238E27FC236}">
                <a16:creationId xmlns:a16="http://schemas.microsoft.com/office/drawing/2014/main" id="{56549ABF-4A08-4D48-9C8D-D88B8860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 r="-1" b="343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2C32-45B0-49D9-8A13-E3D8E5C4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2 Peter 1:21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MEN SPOKE FROM GOD – 2 Peter 1:20-21 » Bethany Bible Church">
            <a:extLst>
              <a:ext uri="{FF2B5EF4-FFF2-40B4-BE49-F238E27FC236}">
                <a16:creationId xmlns:a16="http://schemas.microsoft.com/office/drawing/2014/main" id="{D550EA8E-AA63-4426-AB23-D0967BBD0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r="2053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262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E025D-1BF3-4E04-A629-C343A80B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2 Timothy 3:16-17</a:t>
            </a:r>
          </a:p>
        </p:txBody>
      </p:sp>
      <p:pic>
        <p:nvPicPr>
          <p:cNvPr id="5122" name="Picture 2" descr="How to teach your teen to drive">
            <a:extLst>
              <a:ext uri="{FF2B5EF4-FFF2-40B4-BE49-F238E27FC236}">
                <a16:creationId xmlns:a16="http://schemas.microsoft.com/office/drawing/2014/main" id="{E1517BD4-8D96-4FFF-8A5F-C59BA7FD3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EED8-B6C7-4FC0-8ACB-90CF3994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Teaching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Training</a:t>
            </a:r>
          </a:p>
          <a:p>
            <a:r>
              <a:rPr lang="en-US" sz="3600" dirty="0">
                <a:solidFill>
                  <a:srgbClr val="FFFFFF"/>
                </a:solidFill>
              </a:rPr>
              <a:t>Correcting</a:t>
            </a:r>
          </a:p>
          <a:p>
            <a:r>
              <a:rPr lang="en-US" sz="3600" dirty="0">
                <a:solidFill>
                  <a:srgbClr val="FFFFFF"/>
                </a:solidFill>
              </a:rPr>
              <a:t>Rebuking</a:t>
            </a:r>
          </a:p>
        </p:txBody>
      </p:sp>
    </p:spTree>
    <p:extLst>
      <p:ext uri="{BB962C8B-B14F-4D97-AF65-F5344CB8AC3E}">
        <p14:creationId xmlns:p14="http://schemas.microsoft.com/office/powerpoint/2010/main" val="373336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CEDE1-43C4-49D5-9EBF-471F7D63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/>
              <a:t>Remember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554C-8EDC-4066-AF98-DCBABDA0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en-US" sz="2000"/>
              <a:t>Three primary tests prove the authenticity of the Bible: bibliographical, internal evidence, and external evidence.</a:t>
            </a:r>
          </a:p>
          <a:p>
            <a:r>
              <a:rPr lang="en-US" sz="2000"/>
              <a:t>The Bible is like a user’s manual for our life. It teaches us the way to go. It teaches, trains, corrects, and rebukes so we can walk with God. </a:t>
            </a:r>
          </a:p>
          <a:p>
            <a:r>
              <a:rPr lang="en-US" sz="2000"/>
              <a:t>We also need experts to teach us and train us, so we can use the Bible well.</a:t>
            </a:r>
          </a:p>
        </p:txBody>
      </p:sp>
      <p:pic>
        <p:nvPicPr>
          <p:cNvPr id="5" name="Graphic 4" descr="Brain with solid fill">
            <a:extLst>
              <a:ext uri="{FF2B5EF4-FFF2-40B4-BE49-F238E27FC236}">
                <a16:creationId xmlns:a16="http://schemas.microsoft.com/office/drawing/2014/main" id="{B71F41D5-1672-4725-977F-49F6CD1B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63766-8121-4B40-9907-70D38656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Why </a:t>
            </a:r>
            <a:r>
              <a:rPr lang="en-US" b="1" u="sng">
                <a:solidFill>
                  <a:schemeClr val="bg1"/>
                </a:solidFill>
              </a:rPr>
              <a:t>not</a:t>
            </a:r>
            <a:r>
              <a:rPr lang="en-US">
                <a:solidFill>
                  <a:schemeClr val="bg1"/>
                </a:solidFill>
              </a:rPr>
              <a:t> read the Bible?</a:t>
            </a:r>
          </a:p>
        </p:txBody>
      </p:sp>
      <p:pic>
        <p:nvPicPr>
          <p:cNvPr id="6146" name="Picture 2" descr="Prioritizing God's Word: No More Dust on the Bible – Shades of Grace |  Natalie Nichols">
            <a:extLst>
              <a:ext uri="{FF2B5EF4-FFF2-40B4-BE49-F238E27FC236}">
                <a16:creationId xmlns:a16="http://schemas.microsoft.com/office/drawing/2014/main" id="{FD67052A-2A2C-4E89-BFDB-3B4DF4F8E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6828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8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64FF-3AAB-411D-AFE8-94953513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D4EAB-49F6-463D-B3BA-33DDDA8F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69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Timothy 3:16-17</a:t>
            </a:r>
          </a:p>
          <a:p>
            <a:pPr marL="0" indent="0">
              <a:buNone/>
            </a:pPr>
            <a:r>
              <a:rPr lang="en-US" dirty="0"/>
              <a:t>“All Scripture is God-breathed and is useful for teaching, rebuking, correcting and training in righteousness, so that the servant of God may be thoroughly equipped for every good work.”</a:t>
            </a:r>
          </a:p>
        </p:txBody>
      </p:sp>
      <p:pic>
        <p:nvPicPr>
          <p:cNvPr id="7170" name="Picture 2" descr="Transformed Tuesday: Equipped for Every Good Work - More to Be">
            <a:extLst>
              <a:ext uri="{FF2B5EF4-FFF2-40B4-BE49-F238E27FC236}">
                <a16:creationId xmlns:a16="http://schemas.microsoft.com/office/drawing/2014/main" id="{C155215C-BCAD-4491-B22D-C030FB5A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30" y="1825625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0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Can We Trust The Bible?</vt:lpstr>
      <vt:lpstr>What do you know about the Bible?</vt:lpstr>
      <vt:lpstr>3 Tests for Authenticity</vt:lpstr>
      <vt:lpstr>Telephone Game</vt:lpstr>
      <vt:lpstr>2 Peter 1:21</vt:lpstr>
      <vt:lpstr>2 Timothy 3:16-17</vt:lpstr>
      <vt:lpstr>Remember This</vt:lpstr>
      <vt:lpstr>Why not read the Bible?</vt:lpstr>
      <vt:lpstr>Memorize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Trust The Bible?</dc:title>
  <dc:creator>Nathan Herschberger</dc:creator>
  <cp:lastModifiedBy>Nathan Herschberger</cp:lastModifiedBy>
  <cp:revision>1</cp:revision>
  <dcterms:created xsi:type="dcterms:W3CDTF">2020-12-06T14:25:07Z</dcterms:created>
  <dcterms:modified xsi:type="dcterms:W3CDTF">2020-12-06T14:31:28Z</dcterms:modified>
</cp:coreProperties>
</file>